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3"/>
  </p:notesMasterIdLst>
  <p:sldIdLst>
    <p:sldId id="285" r:id="rId5"/>
    <p:sldId id="290" r:id="rId6"/>
    <p:sldId id="287" r:id="rId7"/>
    <p:sldId id="295" r:id="rId8"/>
    <p:sldId id="296" r:id="rId9"/>
    <p:sldId id="297" r:id="rId10"/>
    <p:sldId id="298" r:id="rId11"/>
    <p:sldId id="294" r:id="rId12"/>
  </p:sldIdLst>
  <p:sldSz cx="12192000" cy="6858000"/>
  <p:notesSz cx="6858000" cy="9144000"/>
  <p:embeddedFontLst>
    <p:embeddedFont>
      <p:font typeface="Noto Sans KR Black" panose="020B0600000101010101" charset="-127"/>
      <p:bold r:id="rId14"/>
    </p:embeddedFont>
    <p:embeddedFont>
      <p:font typeface="Noto Sans KR Bold" panose="020B0600000101010101" charset="-127"/>
      <p:bold r:id="rId15"/>
    </p:embeddedFont>
    <p:embeddedFont>
      <p:font typeface="Noto Sans KR Regular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52ED705-0A1B-43F3-B79F-07160FA0BD35}">
          <p14:sldIdLst>
            <p14:sldId id="285"/>
            <p14:sldId id="290"/>
            <p14:sldId id="287"/>
            <p14:sldId id="295"/>
            <p14:sldId id="296"/>
            <p14:sldId id="297"/>
            <p14:sldId id="298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7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DUKYOON" initials="D" lastIdx="2" clrIdx="1">
    <p:extLst>
      <p:ext uri="{19B8F6BF-5375-455C-9EA6-DF929625EA0E}">
        <p15:presenceInfo xmlns:p15="http://schemas.microsoft.com/office/powerpoint/2012/main" userId="8d2951b7b162fc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6262"/>
    <a:srgbClr val="2A2A2A"/>
    <a:srgbClr val="612E0F"/>
    <a:srgbClr val="44499C"/>
    <a:srgbClr val="BBBBBB"/>
    <a:srgbClr val="DDDDDD"/>
    <a:srgbClr val="FAF7FF"/>
    <a:srgbClr val="EEEEEE"/>
    <a:srgbClr val="262626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DC24FD-2612-43FE-9DAC-6DB8E94B7681}" v="79" dt="2024-05-17T16:06:25.3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68" autoAdjust="0"/>
    <p:restoredTop sz="95026" autoAdjust="0"/>
  </p:normalViewPr>
  <p:slideViewPr>
    <p:cSldViewPr snapToGrid="0" showGuides="1">
      <p:cViewPr varScale="1">
        <p:scale>
          <a:sx n="111" d="100"/>
          <a:sy n="111" d="100"/>
        </p:scale>
        <p:origin x="492" y="114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nho kim" userId="72bb0c01ed287e5c" providerId="LiveId" clId="{E9DC24FD-2612-43FE-9DAC-6DB8E94B7681}"/>
    <pc:docChg chg="undo custSel addSld delSld modSld modSection">
      <pc:chgData name="geonho kim" userId="72bb0c01ed287e5c" providerId="LiveId" clId="{E9DC24FD-2612-43FE-9DAC-6DB8E94B7681}" dt="2024-05-17T16:09:05.426" v="952" actId="20577"/>
      <pc:docMkLst>
        <pc:docMk/>
      </pc:docMkLst>
      <pc:sldChg chg="modSp mod">
        <pc:chgData name="geonho kim" userId="72bb0c01ed287e5c" providerId="LiveId" clId="{E9DC24FD-2612-43FE-9DAC-6DB8E94B7681}" dt="2024-05-17T14:05:39.358" v="60"/>
        <pc:sldMkLst>
          <pc:docMk/>
          <pc:sldMk cId="1323701417" sldId="285"/>
        </pc:sldMkLst>
        <pc:spChg chg="mod">
          <ac:chgData name="geonho kim" userId="72bb0c01ed287e5c" providerId="LiveId" clId="{E9DC24FD-2612-43FE-9DAC-6DB8E94B7681}" dt="2024-05-17T14:05:39.358" v="60"/>
          <ac:spMkLst>
            <pc:docMk/>
            <pc:sldMk cId="1323701417" sldId="285"/>
            <ac:spMk id="11" creationId="{844FD8E1-B211-F5FD-E101-B7B77C0B73F9}"/>
          </ac:spMkLst>
        </pc:spChg>
        <pc:spChg chg="mod">
          <ac:chgData name="geonho kim" userId="72bb0c01ed287e5c" providerId="LiveId" clId="{E9DC24FD-2612-43FE-9DAC-6DB8E94B7681}" dt="2024-05-17T14:05:36.415" v="51"/>
          <ac:spMkLst>
            <pc:docMk/>
            <pc:sldMk cId="1323701417" sldId="285"/>
            <ac:spMk id="12" creationId="{476C9EAA-9067-4F5A-90B2-376F07B8C832}"/>
          </ac:spMkLst>
        </pc:spChg>
      </pc:sldChg>
      <pc:sldChg chg="addSp delSp modSp mod">
        <pc:chgData name="geonho kim" userId="72bb0c01ed287e5c" providerId="LiveId" clId="{E9DC24FD-2612-43FE-9DAC-6DB8E94B7681}" dt="2024-05-17T14:23:41.323" v="262" actId="207"/>
        <pc:sldMkLst>
          <pc:docMk/>
          <pc:sldMk cId="2387392056" sldId="287"/>
        </pc:sldMkLst>
        <pc:spChg chg="mod">
          <ac:chgData name="geonho kim" userId="72bb0c01ed287e5c" providerId="LiveId" clId="{E9DC24FD-2612-43FE-9DAC-6DB8E94B7681}" dt="2024-05-17T14:18:47.462" v="84" actId="404"/>
          <ac:spMkLst>
            <pc:docMk/>
            <pc:sldMk cId="2387392056" sldId="287"/>
            <ac:spMk id="2" creationId="{C310900F-E37F-7B1C-08ED-BAE6237BB6B6}"/>
          </ac:spMkLst>
        </pc:spChg>
        <pc:spChg chg="add mod">
          <ac:chgData name="geonho kim" userId="72bb0c01ed287e5c" providerId="LiveId" clId="{E9DC24FD-2612-43FE-9DAC-6DB8E94B7681}" dt="2024-05-17T14:23:35.609" v="261" actId="207"/>
          <ac:spMkLst>
            <pc:docMk/>
            <pc:sldMk cId="2387392056" sldId="287"/>
            <ac:spMk id="3" creationId="{639ECB7A-82F5-58C3-97B8-6A5DA299D7D3}"/>
          </ac:spMkLst>
        </pc:spChg>
        <pc:spChg chg="add del mod">
          <ac:chgData name="geonho kim" userId="72bb0c01ed287e5c" providerId="LiveId" clId="{E9DC24FD-2612-43FE-9DAC-6DB8E94B7681}" dt="2024-05-17T14:20:32.424" v="133" actId="478"/>
          <ac:spMkLst>
            <pc:docMk/>
            <pc:sldMk cId="2387392056" sldId="287"/>
            <ac:spMk id="4" creationId="{76A7ACB5-CCBB-8DE6-1784-C45BA6B29CCD}"/>
          </ac:spMkLst>
        </pc:spChg>
        <pc:spChg chg="add mod">
          <ac:chgData name="geonho kim" userId="72bb0c01ed287e5c" providerId="LiveId" clId="{E9DC24FD-2612-43FE-9DAC-6DB8E94B7681}" dt="2024-05-17T14:23:17.676" v="260" actId="207"/>
          <ac:spMkLst>
            <pc:docMk/>
            <pc:sldMk cId="2387392056" sldId="287"/>
            <ac:spMk id="7" creationId="{7A5589C5-7691-AB43-64A7-F11DC6C3B738}"/>
          </ac:spMkLst>
        </pc:spChg>
        <pc:spChg chg="add mod">
          <ac:chgData name="geonho kim" userId="72bb0c01ed287e5c" providerId="LiveId" clId="{E9DC24FD-2612-43FE-9DAC-6DB8E94B7681}" dt="2024-05-17T14:23:41.323" v="262" actId="207"/>
          <ac:spMkLst>
            <pc:docMk/>
            <pc:sldMk cId="2387392056" sldId="287"/>
            <ac:spMk id="9" creationId="{B4E3EDA1-018A-2923-5A69-A14F0F55349D}"/>
          </ac:spMkLst>
        </pc:spChg>
      </pc:sldChg>
      <pc:sldChg chg="addSp delSp modSp mod">
        <pc:chgData name="geonho kim" userId="72bb0c01ed287e5c" providerId="LiveId" clId="{E9DC24FD-2612-43FE-9DAC-6DB8E94B7681}" dt="2024-05-17T15:46:15.969" v="272" actId="1076"/>
        <pc:sldMkLst>
          <pc:docMk/>
          <pc:sldMk cId="3401750756" sldId="295"/>
        </pc:sldMkLst>
        <pc:spChg chg="del">
          <ac:chgData name="geonho kim" userId="72bb0c01ed287e5c" providerId="LiveId" clId="{E9DC24FD-2612-43FE-9DAC-6DB8E94B7681}" dt="2024-05-17T15:46:04.707" v="267" actId="478"/>
          <ac:spMkLst>
            <pc:docMk/>
            <pc:sldMk cId="3401750756" sldId="295"/>
            <ac:spMk id="3" creationId="{20819D65-BB42-6362-99E4-CE251375345C}"/>
          </ac:spMkLst>
        </pc:spChg>
        <pc:picChg chg="add mod">
          <ac:chgData name="geonho kim" userId="72bb0c01ed287e5c" providerId="LiveId" clId="{E9DC24FD-2612-43FE-9DAC-6DB8E94B7681}" dt="2024-05-17T15:46:15.969" v="272" actId="1076"/>
          <ac:picMkLst>
            <pc:docMk/>
            <pc:sldMk cId="3401750756" sldId="295"/>
            <ac:picMk id="4" creationId="{9C61677C-D832-3E78-8085-6B2EACD186A1}"/>
          </ac:picMkLst>
        </pc:picChg>
      </pc:sldChg>
      <pc:sldChg chg="addSp delSp modSp mod">
        <pc:chgData name="geonho kim" userId="72bb0c01ed287e5c" providerId="LiveId" clId="{E9DC24FD-2612-43FE-9DAC-6DB8E94B7681}" dt="2024-05-17T15:56:50.826" v="710" actId="14100"/>
        <pc:sldMkLst>
          <pc:docMk/>
          <pc:sldMk cId="2777417686" sldId="296"/>
        </pc:sldMkLst>
        <pc:spChg chg="del">
          <ac:chgData name="geonho kim" userId="72bb0c01ed287e5c" providerId="LiveId" clId="{E9DC24FD-2612-43FE-9DAC-6DB8E94B7681}" dt="2024-05-17T15:56:44.171" v="708" actId="478"/>
          <ac:spMkLst>
            <pc:docMk/>
            <pc:sldMk cId="2777417686" sldId="296"/>
            <ac:spMk id="2" creationId="{D204750D-0115-0378-712F-7A99B303C70C}"/>
          </ac:spMkLst>
        </pc:spChg>
        <pc:spChg chg="del">
          <ac:chgData name="geonho kim" userId="72bb0c01ed287e5c" providerId="LiveId" clId="{E9DC24FD-2612-43FE-9DAC-6DB8E94B7681}" dt="2024-05-17T15:49:59.720" v="307" actId="478"/>
          <ac:spMkLst>
            <pc:docMk/>
            <pc:sldMk cId="2777417686" sldId="296"/>
            <ac:spMk id="3" creationId="{27410687-EF5A-90B1-32D2-B2698CFFFA2B}"/>
          </ac:spMkLst>
        </pc:spChg>
        <pc:picChg chg="add mod">
          <ac:chgData name="geonho kim" userId="72bb0c01ed287e5c" providerId="LiveId" clId="{E9DC24FD-2612-43FE-9DAC-6DB8E94B7681}" dt="2024-05-17T15:56:50.826" v="710" actId="14100"/>
          <ac:picMkLst>
            <pc:docMk/>
            <pc:sldMk cId="2777417686" sldId="296"/>
            <ac:picMk id="7" creationId="{E5CFD6D1-32CD-AA55-8AF2-30BD0E9257A9}"/>
          </ac:picMkLst>
        </pc:picChg>
      </pc:sldChg>
      <pc:sldChg chg="addSp delSp modSp mod">
        <pc:chgData name="geonho kim" userId="72bb0c01ed287e5c" providerId="LiveId" clId="{E9DC24FD-2612-43FE-9DAC-6DB8E94B7681}" dt="2024-05-17T16:09:05.426" v="952" actId="20577"/>
        <pc:sldMkLst>
          <pc:docMk/>
          <pc:sldMk cId="1986993236" sldId="297"/>
        </pc:sldMkLst>
        <pc:spChg chg="mod">
          <ac:chgData name="geonho kim" userId="72bb0c01ed287e5c" providerId="LiveId" clId="{E9DC24FD-2612-43FE-9DAC-6DB8E94B7681}" dt="2024-05-17T16:09:05.426" v="952" actId="20577"/>
          <ac:spMkLst>
            <pc:docMk/>
            <pc:sldMk cId="1986993236" sldId="297"/>
            <ac:spMk id="2" creationId="{D204750D-0115-0378-712F-7A99B303C70C}"/>
          </ac:spMkLst>
        </pc:spChg>
        <pc:spChg chg="del">
          <ac:chgData name="geonho kim" userId="72bb0c01ed287e5c" providerId="LiveId" clId="{E9DC24FD-2612-43FE-9DAC-6DB8E94B7681}" dt="2024-05-17T15:46:32.866" v="279" actId="478"/>
          <ac:spMkLst>
            <pc:docMk/>
            <pc:sldMk cId="1986993236" sldId="297"/>
            <ac:spMk id="3" creationId="{27410687-EF5A-90B1-32D2-B2698CFFFA2B}"/>
          </ac:spMkLst>
        </pc:spChg>
        <pc:spChg chg="add mod">
          <ac:chgData name="geonho kim" userId="72bb0c01ed287e5c" providerId="LiveId" clId="{E9DC24FD-2612-43FE-9DAC-6DB8E94B7681}" dt="2024-05-17T16:06:17.639" v="944" actId="1076"/>
          <ac:spMkLst>
            <pc:docMk/>
            <pc:sldMk cId="1986993236" sldId="297"/>
            <ac:spMk id="9" creationId="{A75AF569-0B83-ACA6-F386-4473960228B2}"/>
          </ac:spMkLst>
        </pc:spChg>
        <pc:picChg chg="add mod">
          <ac:chgData name="geonho kim" userId="72bb0c01ed287e5c" providerId="LiveId" clId="{E9DC24FD-2612-43FE-9DAC-6DB8E94B7681}" dt="2024-05-17T16:06:15.455" v="943" actId="14100"/>
          <ac:picMkLst>
            <pc:docMk/>
            <pc:sldMk cId="1986993236" sldId="297"/>
            <ac:picMk id="7" creationId="{6D930354-B4A9-3215-7F45-1B79ACE431C6}"/>
          </ac:picMkLst>
        </pc:picChg>
      </pc:sldChg>
      <pc:sldChg chg="addSp delSp modSp mod">
        <pc:chgData name="geonho kim" userId="72bb0c01ed287e5c" providerId="LiveId" clId="{E9DC24FD-2612-43FE-9DAC-6DB8E94B7681}" dt="2024-05-17T16:07:51.058" v="950" actId="5793"/>
        <pc:sldMkLst>
          <pc:docMk/>
          <pc:sldMk cId="726936222" sldId="298"/>
        </pc:sldMkLst>
        <pc:spChg chg="del">
          <ac:chgData name="geonho kim" userId="72bb0c01ed287e5c" providerId="LiveId" clId="{E9DC24FD-2612-43FE-9DAC-6DB8E94B7681}" dt="2024-05-17T15:53:44.286" v="533" actId="478"/>
          <ac:spMkLst>
            <pc:docMk/>
            <pc:sldMk cId="726936222" sldId="298"/>
            <ac:spMk id="2" creationId="{D204750D-0115-0378-712F-7A99B303C70C}"/>
          </ac:spMkLst>
        </pc:spChg>
        <pc:spChg chg="del">
          <ac:chgData name="geonho kim" userId="72bb0c01ed287e5c" providerId="LiveId" clId="{E9DC24FD-2612-43FE-9DAC-6DB8E94B7681}" dt="2024-05-17T15:46:44.853" v="287" actId="478"/>
          <ac:spMkLst>
            <pc:docMk/>
            <pc:sldMk cId="726936222" sldId="298"/>
            <ac:spMk id="3" creationId="{27410687-EF5A-90B1-32D2-B2698CFFFA2B}"/>
          </ac:spMkLst>
        </pc:spChg>
        <pc:spChg chg="add mod">
          <ac:chgData name="geonho kim" userId="72bb0c01ed287e5c" providerId="LiveId" clId="{E9DC24FD-2612-43FE-9DAC-6DB8E94B7681}" dt="2024-05-17T16:07:51.058" v="950" actId="5793"/>
          <ac:spMkLst>
            <pc:docMk/>
            <pc:sldMk cId="726936222" sldId="298"/>
            <ac:spMk id="10" creationId="{3172070F-E81E-3132-AC1E-1A9314EE0F70}"/>
          </ac:spMkLst>
        </pc:spChg>
        <pc:spChg chg="add del mod">
          <ac:chgData name="geonho kim" userId="72bb0c01ed287e5c" providerId="LiveId" clId="{E9DC24FD-2612-43FE-9DAC-6DB8E94B7681}" dt="2024-05-17T15:57:32.758" v="731"/>
          <ac:spMkLst>
            <pc:docMk/>
            <pc:sldMk cId="726936222" sldId="298"/>
            <ac:spMk id="11" creationId="{8B364CCA-95B2-BD9F-2D15-5341B81DE4D0}"/>
          </ac:spMkLst>
        </pc:spChg>
        <pc:spChg chg="add mod">
          <ac:chgData name="geonho kim" userId="72bb0c01ed287e5c" providerId="LiveId" clId="{E9DC24FD-2612-43FE-9DAC-6DB8E94B7681}" dt="2024-05-17T16:02:13.391" v="903" actId="1076"/>
          <ac:spMkLst>
            <pc:docMk/>
            <pc:sldMk cId="726936222" sldId="298"/>
            <ac:spMk id="13" creationId="{A60EDE1E-6D3C-C503-23A5-E3739C33DBA1}"/>
          </ac:spMkLst>
        </pc:spChg>
        <pc:spChg chg="add del mod">
          <ac:chgData name="geonho kim" userId="72bb0c01ed287e5c" providerId="LiveId" clId="{E9DC24FD-2612-43FE-9DAC-6DB8E94B7681}" dt="2024-05-17T16:06:10.218" v="942" actId="478"/>
          <ac:spMkLst>
            <pc:docMk/>
            <pc:sldMk cId="726936222" sldId="298"/>
            <ac:spMk id="15" creationId="{E766FB53-4685-86DC-4098-00C171BDF932}"/>
          </ac:spMkLst>
        </pc:spChg>
        <pc:spChg chg="mod">
          <ac:chgData name="geonho kim" userId="72bb0c01ed287e5c" providerId="LiveId" clId="{E9DC24FD-2612-43FE-9DAC-6DB8E94B7681}" dt="2024-05-17T15:53:48.235" v="546"/>
          <ac:spMkLst>
            <pc:docMk/>
            <pc:sldMk cId="726936222" sldId="298"/>
            <ac:spMk id="18" creationId="{55960C67-8314-47AC-A3EA-F82D30652CF4}"/>
          </ac:spMkLst>
        </pc:spChg>
        <pc:graphicFrameChg chg="add del mod">
          <ac:chgData name="geonho kim" userId="72bb0c01ed287e5c" providerId="LiveId" clId="{E9DC24FD-2612-43FE-9DAC-6DB8E94B7681}" dt="2024-05-17T16:04:17.657" v="927" actId="478"/>
          <ac:graphicFrameMkLst>
            <pc:docMk/>
            <pc:sldMk cId="726936222" sldId="298"/>
            <ac:graphicFrameMk id="16" creationId="{1230FF34-A8AF-300B-4F1F-76DD01F0FF6E}"/>
          </ac:graphicFrameMkLst>
        </pc:graphicFrameChg>
        <pc:graphicFrameChg chg="add del mod">
          <ac:chgData name="geonho kim" userId="72bb0c01ed287e5c" providerId="LiveId" clId="{E9DC24FD-2612-43FE-9DAC-6DB8E94B7681}" dt="2024-05-17T16:07:46.692" v="946" actId="478"/>
          <ac:graphicFrameMkLst>
            <pc:docMk/>
            <pc:sldMk cId="726936222" sldId="298"/>
            <ac:graphicFrameMk id="17" creationId="{3325F369-8C49-BA58-7E61-9370C6F3B2D5}"/>
          </ac:graphicFrameMkLst>
        </pc:graphicFrameChg>
        <pc:picChg chg="add mod">
          <ac:chgData name="geonho kim" userId="72bb0c01ed287e5c" providerId="LiveId" clId="{E9DC24FD-2612-43FE-9DAC-6DB8E94B7681}" dt="2024-05-17T15:54:17.629" v="555" actId="1076"/>
          <ac:picMkLst>
            <pc:docMk/>
            <pc:sldMk cId="726936222" sldId="298"/>
            <ac:picMk id="7" creationId="{485965B2-7039-1BD5-CEF6-FD2BC21291EF}"/>
          </ac:picMkLst>
        </pc:picChg>
        <pc:picChg chg="add mod">
          <ac:chgData name="geonho kim" userId="72bb0c01ed287e5c" providerId="LiveId" clId="{E9DC24FD-2612-43FE-9DAC-6DB8E94B7681}" dt="2024-05-17T16:01:59.357" v="898" actId="1076"/>
          <ac:picMkLst>
            <pc:docMk/>
            <pc:sldMk cId="726936222" sldId="298"/>
            <ac:picMk id="9" creationId="{0C559EA4-B716-AA49-C7E9-DC4867F205A2}"/>
          </ac:picMkLst>
        </pc:picChg>
      </pc:sldChg>
      <pc:sldChg chg="new del">
        <pc:chgData name="geonho kim" userId="72bb0c01ed287e5c" providerId="LiveId" clId="{E9DC24FD-2612-43FE-9DAC-6DB8E94B7681}" dt="2024-05-17T16:01:00.665" v="830" actId="47"/>
        <pc:sldMkLst>
          <pc:docMk/>
          <pc:sldMk cId="1508265414" sldId="299"/>
        </pc:sldMkLst>
      </pc:sldChg>
      <pc:sldChg chg="add del">
        <pc:chgData name="geonho kim" userId="72bb0c01ed287e5c" providerId="LiveId" clId="{E9DC24FD-2612-43FE-9DAC-6DB8E94B7681}" dt="2024-05-17T16:02:04.430" v="900" actId="47"/>
        <pc:sldMkLst>
          <pc:docMk/>
          <pc:sldMk cId="1766340276" sldId="299"/>
        </pc:sldMkLst>
      </pc:sldChg>
      <pc:sldChg chg="addSp delSp modSp del mod">
        <pc:chgData name="geonho kim" userId="72bb0c01ed287e5c" providerId="LiveId" clId="{E9DC24FD-2612-43FE-9DAC-6DB8E94B7681}" dt="2024-05-17T15:53:58.986" v="550" actId="47"/>
        <pc:sldMkLst>
          <pc:docMk/>
          <pc:sldMk cId="3594898229" sldId="299"/>
        </pc:sldMkLst>
        <pc:spChg chg="del mod">
          <ac:chgData name="geonho kim" userId="72bb0c01ed287e5c" providerId="LiveId" clId="{E9DC24FD-2612-43FE-9DAC-6DB8E94B7681}" dt="2024-05-17T15:47:35.342" v="298" actId="478"/>
          <ac:spMkLst>
            <pc:docMk/>
            <pc:sldMk cId="3594898229" sldId="299"/>
            <ac:spMk id="3" creationId="{27410687-EF5A-90B1-32D2-B2698CFFFA2B}"/>
          </ac:spMkLst>
        </pc:spChg>
        <pc:picChg chg="add mod">
          <ac:chgData name="geonho kim" userId="72bb0c01ed287e5c" providerId="LiveId" clId="{E9DC24FD-2612-43FE-9DAC-6DB8E94B7681}" dt="2024-05-17T15:47:45.647" v="301" actId="14100"/>
          <ac:picMkLst>
            <pc:docMk/>
            <pc:sldMk cId="3594898229" sldId="299"/>
            <ac:picMk id="7" creationId="{9A846C1C-8C0B-371C-8783-F589CADB4B05}"/>
          </ac:picMkLst>
        </pc:pic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277D3-0734-4BDF-8C57-26668A1D5D62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F45E71-DB95-4A18-B71C-5FE2B7CDC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683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F45E71-DB95-4A18-B71C-5FE2B7CDC38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771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F45E71-DB95-4A18-B71C-5FE2B7CDC38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F45E71-DB95-4A18-B71C-5FE2B7CDC38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742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F45E71-DB95-4A18-B71C-5FE2B7CDC38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4598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F45E71-DB95-4A18-B71C-5FE2B7CDC38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05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F45E71-DB95-4A18-B71C-5FE2B7CDC38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047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C99225-3295-4BCB-8F16-BF6E8A5504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655E4F-AE69-4359-89A0-3BC64E42C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A4E478-4C14-4B29-83C6-951A57B8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B1618F-E95E-4DA3-A733-403F68DA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8C8D7D-ED09-411E-899F-EAB648B0D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086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7FEC3-D766-47FD-9B2F-120F5D7D9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CEFE0D-DC41-47AC-8AC8-88E57980C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70CC1-3DBB-4033-AF65-A095F0A25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219F81-1840-44C4-BBDE-B5D757E4F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CD7DB-3A65-40F5-9CFE-A76A8D823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43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ED0C5B-3AC0-4253-9615-F7D38800B6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9B4A08-BC82-4AD0-94C6-A3DFC6921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6FD269-4DB0-4113-86A2-729B2AA46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5F1440-C2CF-40D9-A809-EA41A6C12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16192D-4F15-4CBE-AC19-E489AC71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877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ED20D-4E22-4E86-8865-C5456F62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506B81-B207-49A6-A1BE-E192E35EA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0FF9F-EAE1-4F22-AA99-4E4AFBF3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3CDC3-7E03-47B0-94E1-23F40B098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371E-4E46-4F8E-B33E-DF63F3EC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01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CF884-12E3-4941-9C83-AE9687E7C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8BE761-CF6A-4692-850C-7BA6AE074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E43638-F09F-4401-B063-22B928FBA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D4B6BA-BCB9-4965-BF46-76E40074B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E1E0F6-EF9A-483A-BD81-1E2C2CA6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14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A2D8B-9AA1-404A-8752-DBECEB44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1AB990-53E6-43D0-8733-604CD6744C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68C5F-B234-4093-BD68-D5CE54EDC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586652-A9BF-41F4-A113-CE14FF651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DB79FF-F925-4F1C-8A69-3517EACF8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1B19BB-8B28-4EC9-81F0-FA52B4E31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635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461E9-71B4-43B8-A3A6-794D38ABC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16F94B-8E19-46FE-8514-0F4DEE0FC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8971C2-8593-4144-A66E-20EEB79E1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E38F7BD-8F49-48CA-8B1A-53A9F16C82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DB93A6-C272-41FB-A286-44DCEED6D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BB3D0F-D515-48AD-8832-B96F68642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F3C200-6E24-4F3A-B6A0-A170EAA58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24AFA4-8E34-4585-A254-BCC88DF1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449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CA14B-39ED-4A83-82F1-9F4F7B71C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EFA336-B19B-404E-8002-D30DD0DC3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730567A-0699-4A7F-9579-8D4F18CDB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311623-B73A-4857-9DA6-1322ED07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529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B1DDB2-CB73-4A42-ABBD-2A2EBA8F4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E90BA69-6111-489B-95CF-682E93979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2AE9D1-E435-4116-93E6-1B464E8ED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22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586F42-C1DE-4CA0-868A-DA9933DE6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E5AC27-8F0C-47F3-9387-E93EE0EDC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95904A-3021-4328-96CA-E4139C1EC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4D3800-EFB4-497E-B174-DF38CD7DB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FB0361-0BD6-4B05-9D64-33C9380E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9E58E8-EAB2-428D-B3F4-F3ACDFC3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2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5E219-266B-48EB-8148-7199ED700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11C823-AF0A-419B-9168-C5B4F18E9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D723B5-D9C3-4332-9833-CE9975099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28A780-68E6-4DC4-BDB2-50D404BA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23CD99-71BC-4431-8E69-B68EC760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51949A-DAA2-40A5-BC95-AE73E5F42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02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EF92E4A-8565-4C79-96C2-F41E43E3C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C098ED-C945-4559-AEB0-4425071A9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4AE61-E473-49D6-A486-45D250807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BCC5D02E-B8A6-411B-8263-7FADFEA99313}" type="datetimeFigureOut">
              <a:rPr lang="ko-KR" altLang="en-US" smtClean="0"/>
              <a:pPr/>
              <a:t>2024-05-18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F4CC7D-746D-4465-A7B3-BD90E690D2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8F34F4-CF5B-4662-A350-C492CE2C9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8F6BF665-E787-498C-A139-96DC43B4F5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03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Noto Sans KR Regular" panose="020B0500000000000000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76C9EAA-9067-4F5A-90B2-376F07B8C832}"/>
              </a:ext>
            </a:extLst>
          </p:cNvPr>
          <p:cNvSpPr txBox="1"/>
          <p:nvPr/>
        </p:nvSpPr>
        <p:spPr>
          <a:xfrm>
            <a:off x="2" y="1310267"/>
            <a:ext cx="12191998" cy="3184393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7200" b="1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  <a:cs typeface="맑은 고딕 Semilight" panose="020B0502040204020203" pitchFamily="50" charset="-127"/>
              </a:rPr>
              <a:t>의류 쇼핑몰</a:t>
            </a:r>
            <a:endParaRPr lang="en-US" altLang="ko-KR" sz="7200" b="1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  <a:cs typeface="맑은 고딕 Semilight" panose="020B0502040204020203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7200" b="1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  <a:cs typeface="맑은 고딕 Semilight" panose="020B0502040204020203" pitchFamily="50" charset="-127"/>
              </a:rPr>
              <a:t>데이터 인프라 구축</a:t>
            </a:r>
            <a:endParaRPr lang="ko-KR" altLang="en-US" sz="7200" b="1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4FD8E1-B211-F5FD-E101-B7B77C0B73F9}"/>
              </a:ext>
            </a:extLst>
          </p:cNvPr>
          <p:cNvSpPr txBox="1"/>
          <p:nvPr/>
        </p:nvSpPr>
        <p:spPr>
          <a:xfrm>
            <a:off x="1" y="4982136"/>
            <a:ext cx="12191999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0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2</a:t>
            </a:r>
            <a:r>
              <a:rPr lang="ko-KR" altLang="en-US" sz="30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팀  김건호</a:t>
            </a:r>
            <a:endParaRPr lang="en-US" altLang="ko-KR" sz="30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11B316-32B8-5A12-5A76-24C96BD8C002}"/>
              </a:ext>
            </a:extLst>
          </p:cNvPr>
          <p:cNvGrpSpPr/>
          <p:nvPr/>
        </p:nvGrpSpPr>
        <p:grpSpPr>
          <a:xfrm>
            <a:off x="-1" y="-40096"/>
            <a:ext cx="12192000" cy="599436"/>
            <a:chOff x="0" y="-28575"/>
            <a:chExt cx="4872485" cy="165030"/>
          </a:xfrm>
          <a:solidFill>
            <a:srgbClr val="2A2A2A"/>
          </a:solidFill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AC1A156D-A59F-7FDC-90C1-4629B6808AAF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8ED92F-C42B-6B7F-1640-130761440A22}"/>
                </a:ext>
              </a:extLst>
            </p:cNvPr>
            <p:cNvSpPr txBox="1"/>
            <p:nvPr/>
          </p:nvSpPr>
          <p:spPr>
            <a:xfrm>
              <a:off x="0" y="-28575"/>
              <a:ext cx="4872485" cy="97775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184EB7C-3D15-12C2-74BB-D0E4DFAF366E}"/>
              </a:ext>
            </a:extLst>
          </p:cNvPr>
          <p:cNvCxnSpPr/>
          <p:nvPr/>
        </p:nvCxnSpPr>
        <p:spPr>
          <a:xfrm>
            <a:off x="580416" y="6302913"/>
            <a:ext cx="11031167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701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1812534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 dirty="0">
                <a:solidFill>
                  <a:schemeClr val="bg1"/>
                </a:solidFill>
              </a:rPr>
              <a:t>Index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84BE1327-5201-4808-9DE7-ED6A6E513815}"/>
              </a:ext>
            </a:extLst>
          </p:cNvPr>
          <p:cNvCxnSpPr/>
          <p:nvPr/>
        </p:nvCxnSpPr>
        <p:spPr>
          <a:xfrm>
            <a:off x="580416" y="6302913"/>
            <a:ext cx="11031167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383F756-DE1C-AA1D-B238-47298F106B08}"/>
              </a:ext>
            </a:extLst>
          </p:cNvPr>
          <p:cNvSpPr txBox="1"/>
          <p:nvPr/>
        </p:nvSpPr>
        <p:spPr>
          <a:xfrm>
            <a:off x="4035163" y="2760148"/>
            <a:ext cx="130774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54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01</a:t>
            </a:r>
            <a:endParaRPr lang="ko-KR" altLang="en-US" sz="54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43AC0F-8E76-0184-390A-F9E2AC53D668}"/>
              </a:ext>
            </a:extLst>
          </p:cNvPr>
          <p:cNvSpPr txBox="1"/>
          <p:nvPr/>
        </p:nvSpPr>
        <p:spPr>
          <a:xfrm>
            <a:off x="5342902" y="2798708"/>
            <a:ext cx="3416466" cy="71346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44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시나리오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F8160E-AC00-41B9-AA32-5AC1AC1D624E}"/>
              </a:ext>
            </a:extLst>
          </p:cNvPr>
          <p:cNvSpPr txBox="1"/>
          <p:nvPr/>
        </p:nvSpPr>
        <p:spPr>
          <a:xfrm>
            <a:off x="4035163" y="3683427"/>
            <a:ext cx="130774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54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02</a:t>
            </a:r>
            <a:endParaRPr lang="ko-KR" altLang="en-US" sz="54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63EBDC-48A0-8123-2FE0-4B7E916D8B2E}"/>
              </a:ext>
            </a:extLst>
          </p:cNvPr>
          <p:cNvSpPr txBox="1"/>
          <p:nvPr/>
        </p:nvSpPr>
        <p:spPr>
          <a:xfrm>
            <a:off x="5342902" y="3759332"/>
            <a:ext cx="3416466" cy="71346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4400" b="1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데이터 흐름</a:t>
            </a:r>
          </a:p>
        </p:txBody>
      </p:sp>
    </p:spTree>
    <p:extLst>
      <p:ext uri="{BB962C8B-B14F-4D97-AF65-F5344CB8AC3E}">
        <p14:creationId xmlns:p14="http://schemas.microsoft.com/office/powerpoint/2010/main" val="2829589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3454522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 dirty="0">
                <a:solidFill>
                  <a:schemeClr val="bg1"/>
                </a:solidFill>
              </a:rPr>
              <a:t>01. </a:t>
            </a:r>
            <a:r>
              <a:rPr lang="ko-KR" altLang="en-US" dirty="0">
                <a:solidFill>
                  <a:schemeClr val="bg1"/>
                </a:solidFill>
              </a:rPr>
              <a:t>시나리오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960C67-8314-47AC-A3EA-F82D30652CF4}"/>
              </a:ext>
            </a:extLst>
          </p:cNvPr>
          <p:cNvSpPr txBox="1"/>
          <p:nvPr/>
        </p:nvSpPr>
        <p:spPr>
          <a:xfrm>
            <a:off x="837543" y="1146846"/>
            <a:ext cx="10676993" cy="570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j-ea"/>
                <a:ea typeface="+mj-ea"/>
              </a:rPr>
              <a:t>분석하고자 하는 데이터</a:t>
            </a:r>
            <a:endParaRPr lang="en-US" altLang="ko-KR" sz="28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FADB38-105D-13DB-5CC5-FF70019FD041}"/>
              </a:ext>
            </a:extLst>
          </p:cNvPr>
          <p:cNvSpPr txBox="1"/>
          <p:nvPr/>
        </p:nvSpPr>
        <p:spPr>
          <a:xfrm>
            <a:off x="156728" y="1271403"/>
            <a:ext cx="66116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01</a:t>
            </a:r>
            <a:endParaRPr lang="ko-KR" altLang="en-US" sz="28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10900F-E37F-7B1C-08ED-BAE6237BB6B6}"/>
              </a:ext>
            </a:extLst>
          </p:cNvPr>
          <p:cNvSpPr txBox="1"/>
          <p:nvPr/>
        </p:nvSpPr>
        <p:spPr>
          <a:xfrm>
            <a:off x="561163" y="2185461"/>
            <a:ext cx="6072549" cy="16180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클릭 </a:t>
            </a:r>
            <a:r>
              <a:rPr lang="ko-KR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스트림 데이터 분석</a:t>
            </a:r>
            <a:endParaRPr lang="en-US" altLang="ko-KR" sz="18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kern="0" dirty="0"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-&gt; </a:t>
            </a:r>
            <a:r>
              <a:rPr lang="ko-KR" altLang="ko-KR" sz="14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사용자 경험 개선 및 이탈 방지를 위한 데이터 분석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639ECB7A-82F5-58C3-97B8-6A5DA299D7D3}"/>
              </a:ext>
            </a:extLst>
          </p:cNvPr>
          <p:cNvSpPr/>
          <p:nvPr/>
        </p:nvSpPr>
        <p:spPr>
          <a:xfrm>
            <a:off x="4822023" y="3729625"/>
            <a:ext cx="2403560" cy="240356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고객 이탈 방지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A5589C5-7691-AB43-64A7-F11DC6C3B738}"/>
              </a:ext>
            </a:extLst>
          </p:cNvPr>
          <p:cNvSpPr/>
          <p:nvPr/>
        </p:nvSpPr>
        <p:spPr>
          <a:xfrm>
            <a:off x="1646306" y="3718860"/>
            <a:ext cx="2403560" cy="2403560"/>
          </a:xfrm>
          <a:prstGeom prst="ellipse">
            <a:avLst/>
          </a:prstGeom>
          <a:solidFill>
            <a:schemeClr val="bg2">
              <a:lumMod val="75000"/>
            </a:schemeClr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요구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및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행동 이해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4E3EDA1-018A-2923-5A69-A14F0F55349D}"/>
              </a:ext>
            </a:extLst>
          </p:cNvPr>
          <p:cNvSpPr/>
          <p:nvPr/>
        </p:nvSpPr>
        <p:spPr>
          <a:xfrm>
            <a:off x="7997740" y="3729625"/>
            <a:ext cx="2403560" cy="2403560"/>
          </a:xfrm>
          <a:prstGeom prst="ellipse">
            <a:avLst/>
          </a:prstGeom>
          <a:solidFill>
            <a:schemeClr val="tx2">
              <a:lumMod val="75000"/>
            </a:schemeClr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사용자 경험 최적화</a:t>
            </a:r>
          </a:p>
        </p:txBody>
      </p:sp>
    </p:spTree>
    <p:extLst>
      <p:ext uri="{BB962C8B-B14F-4D97-AF65-F5344CB8AC3E}">
        <p14:creationId xmlns:p14="http://schemas.microsoft.com/office/powerpoint/2010/main" val="2387392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3454522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 dirty="0">
                <a:solidFill>
                  <a:schemeClr val="bg1"/>
                </a:solidFill>
              </a:rPr>
              <a:t>01. </a:t>
            </a:r>
            <a:r>
              <a:rPr lang="ko-KR" altLang="en-US" dirty="0">
                <a:solidFill>
                  <a:schemeClr val="bg1"/>
                </a:solidFill>
              </a:rPr>
              <a:t>시나리오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960C67-8314-47AC-A3EA-F82D30652CF4}"/>
              </a:ext>
            </a:extLst>
          </p:cNvPr>
          <p:cNvSpPr txBox="1"/>
          <p:nvPr/>
        </p:nvSpPr>
        <p:spPr>
          <a:xfrm>
            <a:off x="837543" y="1146846"/>
            <a:ext cx="10676993" cy="570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j-ea"/>
                <a:ea typeface="+mj-ea"/>
              </a:rPr>
              <a:t>아키텍처 </a:t>
            </a:r>
            <a:r>
              <a:rPr lang="en-US" altLang="ko-KR" sz="28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j-ea"/>
                <a:ea typeface="+mj-ea"/>
              </a:rPr>
              <a:t>(</a:t>
            </a:r>
            <a:r>
              <a:rPr lang="ko-KR" altLang="en-US" sz="28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j-ea"/>
                <a:ea typeface="+mj-ea"/>
              </a:rPr>
              <a:t>전체</a:t>
            </a:r>
            <a:r>
              <a:rPr lang="en-US" altLang="ko-KR" sz="28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j-ea"/>
                <a:ea typeface="+mj-ea"/>
              </a:rPr>
              <a:t>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FADB38-105D-13DB-5CC5-FF70019FD041}"/>
              </a:ext>
            </a:extLst>
          </p:cNvPr>
          <p:cNvSpPr txBox="1"/>
          <p:nvPr/>
        </p:nvSpPr>
        <p:spPr>
          <a:xfrm>
            <a:off x="156728" y="1271403"/>
            <a:ext cx="66116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02</a:t>
            </a:r>
            <a:endParaRPr lang="ko-KR" altLang="en-US" sz="28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4" name="그림 3" descr="텍스트, 도표, 평면도, 스크린샷이(가) 표시된 사진&#10;&#10;자동 생성된 설명">
            <a:extLst>
              <a:ext uri="{FF2B5EF4-FFF2-40B4-BE49-F238E27FC236}">
                <a16:creationId xmlns:a16="http://schemas.microsoft.com/office/drawing/2014/main" id="{9C61677C-D832-3E78-8085-6B2EACD18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714" y="1892509"/>
            <a:ext cx="7900572" cy="483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50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3454522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 dirty="0">
                <a:solidFill>
                  <a:schemeClr val="bg1"/>
                </a:solidFill>
              </a:rPr>
              <a:t>01. </a:t>
            </a:r>
            <a:r>
              <a:rPr lang="ko-KR" altLang="en-US" dirty="0">
                <a:solidFill>
                  <a:schemeClr val="bg1"/>
                </a:solidFill>
              </a:rPr>
              <a:t>시나리오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960C67-8314-47AC-A3EA-F82D30652CF4}"/>
              </a:ext>
            </a:extLst>
          </p:cNvPr>
          <p:cNvSpPr txBox="1"/>
          <p:nvPr/>
        </p:nvSpPr>
        <p:spPr>
          <a:xfrm>
            <a:off x="837543" y="1146846"/>
            <a:ext cx="10676993" cy="570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j-ea"/>
                <a:ea typeface="+mj-ea"/>
              </a:rPr>
              <a:t>아키텍처 </a:t>
            </a:r>
            <a:r>
              <a:rPr lang="en-US" altLang="ko-KR" sz="28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j-ea"/>
                <a:ea typeface="+mj-ea"/>
              </a:rPr>
              <a:t>(</a:t>
            </a:r>
            <a:r>
              <a:rPr lang="ko-KR" altLang="en-US" sz="28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j-ea"/>
                <a:ea typeface="+mj-ea"/>
              </a:rPr>
              <a:t>데이터 파이프라인</a:t>
            </a:r>
            <a:r>
              <a:rPr lang="en-US" altLang="ko-KR" sz="28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j-ea"/>
                <a:ea typeface="+mj-ea"/>
              </a:rPr>
              <a:t>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FADB38-105D-13DB-5CC5-FF70019FD041}"/>
              </a:ext>
            </a:extLst>
          </p:cNvPr>
          <p:cNvSpPr txBox="1"/>
          <p:nvPr/>
        </p:nvSpPr>
        <p:spPr>
          <a:xfrm>
            <a:off x="156728" y="1271403"/>
            <a:ext cx="66116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02</a:t>
            </a:r>
            <a:endParaRPr lang="ko-KR" altLang="en-US" sz="28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7" name="그림 6" descr="텍스트, 도표, 스크린샷, 평면도이(가) 표시된 사진&#10;&#10;자동 생성된 설명">
            <a:extLst>
              <a:ext uri="{FF2B5EF4-FFF2-40B4-BE49-F238E27FC236}">
                <a16:creationId xmlns:a16="http://schemas.microsoft.com/office/drawing/2014/main" id="{E5CFD6D1-32CD-AA55-8AF2-30BD0E9257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371" y="1982950"/>
            <a:ext cx="6941507" cy="452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17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4719291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 dirty="0">
                <a:solidFill>
                  <a:schemeClr val="bg1"/>
                </a:solidFill>
              </a:rPr>
              <a:t>02. </a:t>
            </a:r>
            <a:r>
              <a:rPr lang="ko-KR" altLang="en-US" dirty="0">
                <a:solidFill>
                  <a:schemeClr val="bg1"/>
                </a:solidFill>
              </a:rPr>
              <a:t>데이터의 흐름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960C67-8314-47AC-A3EA-F82D30652CF4}"/>
              </a:ext>
            </a:extLst>
          </p:cNvPr>
          <p:cNvSpPr txBox="1"/>
          <p:nvPr/>
        </p:nvSpPr>
        <p:spPr>
          <a:xfrm>
            <a:off x="837543" y="1146846"/>
            <a:ext cx="10676993" cy="570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j-ea"/>
                <a:ea typeface="+mj-ea"/>
              </a:rPr>
              <a:t>데이터 수집</a:t>
            </a:r>
            <a:endParaRPr lang="en-US" altLang="ko-KR" sz="28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FADB38-105D-13DB-5CC5-FF70019FD041}"/>
              </a:ext>
            </a:extLst>
          </p:cNvPr>
          <p:cNvSpPr txBox="1"/>
          <p:nvPr/>
        </p:nvSpPr>
        <p:spPr>
          <a:xfrm>
            <a:off x="156728" y="1271403"/>
            <a:ext cx="66116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01</a:t>
            </a:r>
            <a:endParaRPr lang="ko-KR" altLang="en-US" sz="28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04750D-0115-0378-712F-7A99B303C70C}"/>
              </a:ext>
            </a:extLst>
          </p:cNvPr>
          <p:cNvSpPr txBox="1"/>
          <p:nvPr/>
        </p:nvSpPr>
        <p:spPr>
          <a:xfrm>
            <a:off x="7004649" y="2623106"/>
            <a:ext cx="4597879" cy="32800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kinesis agent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를 설치하여 액세스 로그 파일 내용을 </a:t>
            </a: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firehose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로 전송</a:t>
            </a: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로그 데이터를 </a:t>
            </a: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firehose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를 통하여 실시간으로 수집 </a:t>
            </a:r>
            <a:r>
              <a:rPr lang="ko-KR" altLang="en-US" spc="-2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밎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전송</a:t>
            </a: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액세스 로그 데이터를 </a:t>
            </a: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S3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에 저장</a:t>
            </a: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Noto Sans KR Regular" panose="020B0600000101010101" charset="-127"/>
              <a:buChar char="-"/>
            </a:pP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pic>
        <p:nvPicPr>
          <p:cNvPr id="7" name="그림 6" descr="텍스트, 스크린샷, 도표, 직사각형이(가) 표시된 사진&#10;&#10;자동 생성된 설명">
            <a:extLst>
              <a:ext uri="{FF2B5EF4-FFF2-40B4-BE49-F238E27FC236}">
                <a16:creationId xmlns:a16="http://schemas.microsoft.com/office/drawing/2014/main" id="{6D930354-B4A9-3215-7F45-1B79ACE431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72" y="2450577"/>
            <a:ext cx="4983265" cy="31360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5AF569-0B83-ACA6-F386-4473960228B2}"/>
              </a:ext>
            </a:extLst>
          </p:cNvPr>
          <p:cNvSpPr txBox="1"/>
          <p:nvPr/>
        </p:nvSpPr>
        <p:spPr>
          <a:xfrm>
            <a:off x="487310" y="5873962"/>
            <a:ext cx="49666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solidFill>
                  <a:srgbClr val="DF3079"/>
                </a:solidFill>
                <a:effectLst/>
                <a:highlight>
                  <a:srgbClr val="0D0D0D"/>
                </a:highlight>
                <a:latin typeface="+mn-ea"/>
              </a:rPr>
              <a:t>127.0.0.1</a:t>
            </a:r>
            <a:r>
              <a:rPr lang="en-US" altLang="ko-KR" b="0" i="0" dirty="0">
                <a:solidFill>
                  <a:srgbClr val="FFFFFF"/>
                </a:solidFill>
                <a:effectLst/>
                <a:highlight>
                  <a:srgbClr val="0D0D0D"/>
                </a:highlight>
                <a:latin typeface="+mn-ea"/>
              </a:rPr>
              <a:t> - - [</a:t>
            </a:r>
            <a:r>
              <a:rPr lang="en-US" altLang="ko-KR" b="0" i="0" dirty="0">
                <a:solidFill>
                  <a:srgbClr val="DF3079"/>
                </a:solidFill>
                <a:effectLst/>
                <a:highlight>
                  <a:srgbClr val="0D0D0D"/>
                </a:highlight>
                <a:latin typeface="+mn-ea"/>
              </a:rPr>
              <a:t>17</a:t>
            </a:r>
            <a:r>
              <a:rPr lang="en-US" altLang="ko-KR" b="0" i="0" dirty="0">
                <a:solidFill>
                  <a:srgbClr val="FFFFFF"/>
                </a:solidFill>
                <a:effectLst/>
                <a:highlight>
                  <a:srgbClr val="0D0D0D"/>
                </a:highlight>
                <a:latin typeface="+mn-ea"/>
              </a:rPr>
              <a:t>/</a:t>
            </a:r>
            <a:r>
              <a:rPr lang="en-US" altLang="ko-KR" dirty="0">
                <a:solidFill>
                  <a:srgbClr val="FFFFFF"/>
                </a:solidFill>
                <a:highlight>
                  <a:srgbClr val="0D0D0D"/>
                </a:highlight>
                <a:latin typeface="+mn-ea"/>
              </a:rPr>
              <a:t>May</a:t>
            </a:r>
            <a:r>
              <a:rPr lang="en-US" altLang="ko-KR" b="0" i="0" dirty="0">
                <a:solidFill>
                  <a:srgbClr val="FFFFFF"/>
                </a:solidFill>
                <a:effectLst/>
                <a:highlight>
                  <a:srgbClr val="0D0D0D"/>
                </a:highlight>
                <a:latin typeface="+mn-ea"/>
              </a:rPr>
              <a:t>/</a:t>
            </a:r>
            <a:r>
              <a:rPr lang="en-US" altLang="ko-KR" b="0" i="0" dirty="0">
                <a:solidFill>
                  <a:srgbClr val="DF3079"/>
                </a:solidFill>
                <a:effectLst/>
                <a:highlight>
                  <a:srgbClr val="0D0D0D"/>
                </a:highlight>
                <a:latin typeface="+mn-ea"/>
              </a:rPr>
              <a:t>2024</a:t>
            </a:r>
            <a:r>
              <a:rPr lang="en-US" altLang="ko-KR" b="0" i="0" dirty="0">
                <a:solidFill>
                  <a:srgbClr val="FFFFFF"/>
                </a:solidFill>
                <a:effectLst/>
                <a:highlight>
                  <a:srgbClr val="0D0D0D"/>
                </a:highlight>
                <a:latin typeface="+mn-ea"/>
              </a:rPr>
              <a:t>:</a:t>
            </a:r>
            <a:r>
              <a:rPr lang="en-US" altLang="ko-KR" b="0" i="0" dirty="0">
                <a:solidFill>
                  <a:srgbClr val="DF3079"/>
                </a:solidFill>
                <a:effectLst/>
                <a:highlight>
                  <a:srgbClr val="0D0D0D"/>
                </a:highlight>
                <a:latin typeface="+mn-ea"/>
              </a:rPr>
              <a:t>13</a:t>
            </a:r>
            <a:r>
              <a:rPr lang="en-US" altLang="ko-KR" b="0" i="0" dirty="0">
                <a:solidFill>
                  <a:srgbClr val="FFFFFF"/>
                </a:solidFill>
                <a:effectLst/>
                <a:highlight>
                  <a:srgbClr val="0D0D0D"/>
                </a:highlight>
                <a:latin typeface="+mn-ea"/>
              </a:rPr>
              <a:t>:</a:t>
            </a:r>
            <a:r>
              <a:rPr lang="en-US" altLang="ko-KR" b="0" i="0" dirty="0">
                <a:solidFill>
                  <a:srgbClr val="DF3079"/>
                </a:solidFill>
                <a:effectLst/>
                <a:highlight>
                  <a:srgbClr val="0D0D0D"/>
                </a:highlight>
                <a:latin typeface="+mn-ea"/>
              </a:rPr>
              <a:t>55</a:t>
            </a:r>
            <a:r>
              <a:rPr lang="en-US" altLang="ko-KR" b="0" i="0" dirty="0">
                <a:solidFill>
                  <a:srgbClr val="FFFFFF"/>
                </a:solidFill>
                <a:effectLst/>
                <a:highlight>
                  <a:srgbClr val="0D0D0D"/>
                </a:highlight>
                <a:latin typeface="+mn-ea"/>
              </a:rPr>
              <a:t>:</a:t>
            </a:r>
            <a:r>
              <a:rPr lang="en-US" altLang="ko-KR" b="0" i="0" dirty="0">
                <a:solidFill>
                  <a:srgbClr val="DF3079"/>
                </a:solidFill>
                <a:effectLst/>
                <a:highlight>
                  <a:srgbClr val="0D0D0D"/>
                </a:highlight>
                <a:latin typeface="+mn-ea"/>
              </a:rPr>
              <a:t>36</a:t>
            </a:r>
            <a:r>
              <a:rPr lang="en-US" altLang="ko-KR" b="0" i="0" dirty="0">
                <a:solidFill>
                  <a:srgbClr val="FFFFFF"/>
                </a:solidFill>
                <a:effectLst/>
                <a:highlight>
                  <a:srgbClr val="0D0D0D"/>
                </a:highlight>
                <a:latin typeface="+mn-ea"/>
              </a:rPr>
              <a:t> </a:t>
            </a:r>
            <a:r>
              <a:rPr lang="en-US" altLang="ko-KR" b="0" i="0" dirty="0">
                <a:solidFill>
                  <a:srgbClr val="DF3079"/>
                </a:solidFill>
                <a:effectLst/>
                <a:highlight>
                  <a:srgbClr val="0D0D0D"/>
                </a:highlight>
                <a:latin typeface="+mn-ea"/>
              </a:rPr>
              <a:t>-0700</a:t>
            </a:r>
            <a:r>
              <a:rPr lang="en-US" altLang="ko-KR" b="0" i="0" dirty="0">
                <a:solidFill>
                  <a:srgbClr val="FFFFFF"/>
                </a:solidFill>
                <a:effectLst/>
                <a:highlight>
                  <a:srgbClr val="0D0D0D"/>
                </a:highlight>
                <a:latin typeface="+mn-ea"/>
              </a:rPr>
              <a:t>] </a:t>
            </a:r>
            <a:r>
              <a:rPr lang="en-US" altLang="ko-KR" b="0" i="0" dirty="0">
                <a:solidFill>
                  <a:srgbClr val="00A67D"/>
                </a:solidFill>
                <a:effectLst/>
                <a:highlight>
                  <a:srgbClr val="0D0D0D"/>
                </a:highlight>
                <a:latin typeface="+mn-ea"/>
              </a:rPr>
              <a:t>"GET /index.html HTTP/1.1"</a:t>
            </a:r>
            <a:r>
              <a:rPr lang="en-US" altLang="ko-KR" b="0" i="0" dirty="0">
                <a:solidFill>
                  <a:srgbClr val="FFFFFF"/>
                </a:solidFill>
                <a:effectLst/>
                <a:highlight>
                  <a:srgbClr val="0D0D0D"/>
                </a:highlight>
                <a:latin typeface="+mn-ea"/>
              </a:rPr>
              <a:t> </a:t>
            </a:r>
            <a:r>
              <a:rPr lang="en-US" altLang="ko-KR" b="0" i="0" dirty="0">
                <a:solidFill>
                  <a:srgbClr val="DF3079"/>
                </a:solidFill>
                <a:effectLst/>
                <a:highlight>
                  <a:srgbClr val="0D0D0D"/>
                </a:highlight>
                <a:latin typeface="+mn-ea"/>
              </a:rPr>
              <a:t>200</a:t>
            </a:r>
            <a:r>
              <a:rPr lang="en-US" altLang="ko-KR" b="0" i="0" dirty="0">
                <a:solidFill>
                  <a:srgbClr val="FFFFFF"/>
                </a:solidFill>
                <a:effectLst/>
                <a:highlight>
                  <a:srgbClr val="0D0D0D"/>
                </a:highlight>
                <a:latin typeface="+mn-ea"/>
              </a:rPr>
              <a:t> </a:t>
            </a:r>
            <a:r>
              <a:rPr lang="en-US" altLang="ko-KR" b="0" i="0" dirty="0">
                <a:solidFill>
                  <a:srgbClr val="DF3079"/>
                </a:solidFill>
                <a:effectLst/>
                <a:highlight>
                  <a:srgbClr val="0D0D0D"/>
                </a:highlight>
                <a:latin typeface="+mn-ea"/>
              </a:rPr>
              <a:t>1024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6993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4719291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 dirty="0">
                <a:solidFill>
                  <a:schemeClr val="bg1"/>
                </a:solidFill>
              </a:rPr>
              <a:t>02. </a:t>
            </a:r>
            <a:r>
              <a:rPr lang="ko-KR" altLang="en-US" dirty="0">
                <a:solidFill>
                  <a:schemeClr val="bg1"/>
                </a:solidFill>
              </a:rPr>
              <a:t>데이터의 흐름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960C67-8314-47AC-A3EA-F82D30652CF4}"/>
              </a:ext>
            </a:extLst>
          </p:cNvPr>
          <p:cNvSpPr txBox="1"/>
          <p:nvPr/>
        </p:nvSpPr>
        <p:spPr>
          <a:xfrm>
            <a:off x="837543" y="1146846"/>
            <a:ext cx="10676993" cy="5779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+mj-ea"/>
                <a:ea typeface="+mj-ea"/>
              </a:rPr>
              <a:t>데이터 처리 및 분석</a:t>
            </a:r>
            <a:endParaRPr lang="en-US" altLang="ko-KR" sz="28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FADB38-105D-13DB-5CC5-FF70019FD041}"/>
              </a:ext>
            </a:extLst>
          </p:cNvPr>
          <p:cNvSpPr txBox="1"/>
          <p:nvPr/>
        </p:nvSpPr>
        <p:spPr>
          <a:xfrm>
            <a:off x="156728" y="1271403"/>
            <a:ext cx="66116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02</a:t>
            </a:r>
            <a:endParaRPr lang="ko-KR" altLang="en-US" sz="28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7" name="그림 6" descr="폰트, 텍스트, 라인, 그래픽이(가) 표시된 사진&#10;&#10;자동 생성된 설명">
            <a:extLst>
              <a:ext uri="{FF2B5EF4-FFF2-40B4-BE49-F238E27FC236}">
                <a16:creationId xmlns:a16="http://schemas.microsoft.com/office/drawing/2014/main" id="{485965B2-7039-1BD5-CEF6-FD2BC2129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10" y="2461589"/>
            <a:ext cx="4691536" cy="1424555"/>
          </a:xfrm>
          <a:prstGeom prst="rect">
            <a:avLst/>
          </a:prstGeom>
        </p:spPr>
      </p:pic>
      <p:pic>
        <p:nvPicPr>
          <p:cNvPr id="9" name="그림 8" descr="스크린샷, 텍스트, 라인, 도표이(가) 표시된 사진&#10;&#10;자동 생성된 설명">
            <a:extLst>
              <a:ext uri="{FF2B5EF4-FFF2-40B4-BE49-F238E27FC236}">
                <a16:creationId xmlns:a16="http://schemas.microsoft.com/office/drawing/2014/main" id="{0C559EA4-B716-AA49-C7E9-DC4867F205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61" y="5133240"/>
            <a:ext cx="5458063" cy="10977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172070F-E81E-3132-AC1E-1A9314EE0F70}"/>
              </a:ext>
            </a:extLst>
          </p:cNvPr>
          <p:cNvSpPr txBox="1"/>
          <p:nvPr/>
        </p:nvSpPr>
        <p:spPr>
          <a:xfrm>
            <a:off x="7004649" y="2461589"/>
            <a:ext cx="4597879" cy="24490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Crawler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로 </a:t>
            </a: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S3 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로그</a:t>
            </a: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데이터를</a:t>
            </a: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주기적으로 스캔</a:t>
            </a: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Glue ETL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로 메타데이터</a:t>
            </a: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, 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카탈로그</a:t>
            </a: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작업</a:t>
            </a: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Database 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생성</a:t>
            </a: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Noto Sans KR Regular" panose="020B0600000101010101" charset="-127"/>
              <a:buChar char="-"/>
            </a:pP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0EDE1E-6D3C-C503-23A5-E3739C33DBA1}"/>
              </a:ext>
            </a:extLst>
          </p:cNvPr>
          <p:cNvSpPr txBox="1"/>
          <p:nvPr/>
        </p:nvSpPr>
        <p:spPr>
          <a:xfrm>
            <a:off x="7004649" y="5288590"/>
            <a:ext cx="4856672" cy="7870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Athena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쿼리를 통한 </a:t>
            </a:r>
            <a:r>
              <a:rPr lang="en-US" altLang="ko-KR" spc="-2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Quicksight</a:t>
            </a:r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데이터 시각화</a:t>
            </a: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Noto Sans KR Regular" panose="020B0600000101010101" charset="-127"/>
              <a:buChar char="-"/>
            </a:pP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26936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76C9EAA-9067-4F5A-90B2-376F07B8C832}"/>
              </a:ext>
            </a:extLst>
          </p:cNvPr>
          <p:cNvSpPr txBox="1"/>
          <p:nvPr/>
        </p:nvSpPr>
        <p:spPr>
          <a:xfrm>
            <a:off x="0" y="2496342"/>
            <a:ext cx="12191999" cy="1344402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ko-KR" altLang="en-US" sz="8500" b="1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  <a:cs typeface="맑은 고딕 Semilight" panose="020B0502040204020203" pitchFamily="50" charset="-127"/>
              </a:rPr>
              <a:t>감사합니다</a:t>
            </a:r>
            <a:endParaRPr lang="ko-KR" altLang="en-US" sz="8500" b="1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9E81EB2-18B4-40C9-B948-24B4E4A22D19}"/>
              </a:ext>
            </a:extLst>
          </p:cNvPr>
          <p:cNvSpPr txBox="1"/>
          <p:nvPr/>
        </p:nvSpPr>
        <p:spPr>
          <a:xfrm>
            <a:off x="8680508" y="5777747"/>
            <a:ext cx="2709716" cy="37151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김건호 김민경 </a:t>
            </a:r>
            <a:r>
              <a:rPr lang="ko-KR" altLang="en-US" spc="-2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나지원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 </a:t>
            </a:r>
            <a:r>
              <a:rPr lang="ko-KR" altLang="en-US" spc="-2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이혜성</a:t>
            </a: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630F22-ABC0-FA00-1689-6A76E7AB9714}"/>
              </a:ext>
            </a:extLst>
          </p:cNvPr>
          <p:cNvSpPr txBox="1"/>
          <p:nvPr/>
        </p:nvSpPr>
        <p:spPr>
          <a:xfrm>
            <a:off x="8184302" y="5872260"/>
            <a:ext cx="34753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2</a:t>
            </a:r>
            <a:r>
              <a:rPr lang="ko-KR" altLang="en-US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팀</a:t>
            </a:r>
            <a:endParaRPr lang="en-US" altLang="ko-KR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11B316-32B8-5A12-5A76-24C96BD8C002}"/>
              </a:ext>
            </a:extLst>
          </p:cNvPr>
          <p:cNvGrpSpPr/>
          <p:nvPr/>
        </p:nvGrpSpPr>
        <p:grpSpPr>
          <a:xfrm>
            <a:off x="-1" y="-40096"/>
            <a:ext cx="12192000" cy="599436"/>
            <a:chOff x="0" y="-28575"/>
            <a:chExt cx="4872485" cy="165030"/>
          </a:xfrm>
          <a:solidFill>
            <a:srgbClr val="2A2A2A"/>
          </a:solidFill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AC1A156D-A59F-7FDC-90C1-4629B6808AAF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8ED92F-C42B-6B7F-1640-130761440A22}"/>
                </a:ext>
              </a:extLst>
            </p:cNvPr>
            <p:cNvSpPr txBox="1"/>
            <p:nvPr/>
          </p:nvSpPr>
          <p:spPr>
            <a:xfrm>
              <a:off x="0" y="-28575"/>
              <a:ext cx="4872485" cy="97775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184EB7C-3D15-12C2-74BB-D0E4DFAF366E}"/>
              </a:ext>
            </a:extLst>
          </p:cNvPr>
          <p:cNvCxnSpPr/>
          <p:nvPr/>
        </p:nvCxnSpPr>
        <p:spPr>
          <a:xfrm>
            <a:off x="580416" y="6302913"/>
            <a:ext cx="11031167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405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o Sans KR B/R">
      <a:majorFont>
        <a:latin typeface="Noto Sans KR Bold"/>
        <a:ea typeface="Noto Sans KR Bold"/>
        <a:cs typeface=""/>
      </a:majorFont>
      <a:minorFont>
        <a:latin typeface="Noto Sans KR Regular"/>
        <a:ea typeface="Noto Sans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A2A2A"/>
        </a:solidFill>
        <a:ln w="3175" cap="rnd">
          <a:noFill/>
          <a:round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bg1"/>
            </a:solidFill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solidFill>
            <a:srgbClr val="2A2A2A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54000" tIns="18000" rIns="54000" bIns="18000" rtlCol="0">
        <a:spAutoFit/>
      </a:bodyPr>
      <a:lstStyle>
        <a:defPPr algn="l">
          <a:spcAft>
            <a:spcPts val="200"/>
          </a:spcAft>
          <a:defRPr sz="11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392030D0CE4C446BDA687B546566DC4" ma:contentTypeVersion="4" ma:contentTypeDescription="새 문서를 만듭니다." ma:contentTypeScope="" ma:versionID="0adf514d46235464c3268b45ae7a5ef4">
  <xsd:schema xmlns:xsd="http://www.w3.org/2001/XMLSchema" xmlns:xs="http://www.w3.org/2001/XMLSchema" xmlns:p="http://schemas.microsoft.com/office/2006/metadata/properties" xmlns:ns3="60092fd9-4b8f-4665-bcec-32acc770ec81" targetNamespace="http://schemas.microsoft.com/office/2006/metadata/properties" ma:root="true" ma:fieldsID="5e212bc262a0324195b45efce247aa0a" ns3:_="">
    <xsd:import namespace="60092fd9-4b8f-4665-bcec-32acc770ec8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092fd9-4b8f-4665-bcec-32acc770ec8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6F0348-1F9A-42C7-B489-541ABD7228E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B9A00CD-0F55-4F3C-98CE-2B65880BF7E2}">
  <ds:schemaRefs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60092fd9-4b8f-4665-bcec-32acc770ec81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92A6051-5EFA-4BD8-B4E1-876ABA7A49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092fd9-4b8f-4665-bcec-32acc770ec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3094</TotalTime>
  <Words>165</Words>
  <Application>Microsoft Office PowerPoint</Application>
  <PresentationFormat>와이드스크린</PresentationFormat>
  <Paragraphs>49</Paragraphs>
  <Slides>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Noto Sans KR Regular</vt:lpstr>
      <vt:lpstr>Arial</vt:lpstr>
      <vt:lpstr>Noto Sans KR Black</vt:lpstr>
      <vt:lpstr>맑은 고딕</vt:lpstr>
      <vt:lpstr>Noto Sans KR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신강식</dc:creator>
  <cp:lastModifiedBy>김건호</cp:lastModifiedBy>
  <cp:revision>178</cp:revision>
  <dcterms:created xsi:type="dcterms:W3CDTF">2021-02-04T01:39:12Z</dcterms:created>
  <dcterms:modified xsi:type="dcterms:W3CDTF">2024-05-17T16:09:06Z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0x010100E392030D0CE4C446BDA687B546566DC4</vt:lpwstr>
  </property>
</Properties>
</file>

<file path=docProps/thumbnail.jpeg>
</file>